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62" r:id="rId2"/>
    <p:sldMasterId id="2147483664" r:id="rId3"/>
  </p:sldMasterIdLst>
  <p:sldIdLst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FEC4D238-F83D-4A91-BC10-01A4ED7DDE01}">
          <p14:sldIdLst>
            <p14:sldId id="259"/>
          </p14:sldIdLst>
        </p14:section>
        <p14:section name="Divider Page" id="{D2C91786-C4E2-4DAE-AF31-7EF13070FDFF}">
          <p14:sldIdLst>
            <p14:sldId id="257"/>
          </p14:sldIdLst>
        </p14:section>
        <p14:section name="Content Page" id="{778FD3FE-9EA1-42B7-A047-DDB923953643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2" d="100"/>
          <a:sy n="62" d="100"/>
        </p:scale>
        <p:origin x="156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7200">
                <a:solidFill>
                  <a:schemeClr val="bg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DB Helvethaica X 45 Li" panose="02000506090000020004" pitchFamily="2" charset="-34"/>
                <a:cs typeface="DB Helvethaica X 45 Li" panose="02000506090000020004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0503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348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0774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7087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425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80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7BE-3BE9-4C23-96CB-EAF4433085A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D62B5-B2A3-4011-802C-4127A8810CF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0318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29377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74379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2764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60577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4551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8174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803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3248"/>
            <a:ext cx="9174997" cy="688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4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9E7BE-3BE9-4C23-96CB-EAF4433085A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D62B5-B2A3-4011-802C-4127A8810CF0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51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CCD73EFA-6FE2-4F26-A7F8-527E8C6544DE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26F573E7-EFD2-428A-B4C0-4A0585507714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53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ordia New" panose="020B0304020202020204" pitchFamily="34" charset="-34"/>
          <a:ea typeface="+mj-ea"/>
          <a:cs typeface="Cordia New" panose="020B0304020202020204" pitchFamily="34" charset="-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2462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521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7709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Angsana New</vt:lpstr>
      <vt:lpstr>Arial</vt:lpstr>
      <vt:lpstr>Calibri</vt:lpstr>
      <vt:lpstr>Calibri Light</vt:lpstr>
      <vt:lpstr>Cordia New</vt:lpstr>
      <vt:lpstr>DB Helvethaica X 45 Li</vt:lpstr>
      <vt:lpstr>DB Helvethaica X 75 Bd</vt:lpstr>
      <vt:lpstr>2_Custom Design</vt:lpstr>
      <vt:lpstr>Custom Design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Voranun Leelaluckana</dc:creator>
  <cp:lastModifiedBy>Voranun Leelaluckana</cp:lastModifiedBy>
  <cp:revision>5</cp:revision>
  <dcterms:created xsi:type="dcterms:W3CDTF">2016-08-15T09:28:43Z</dcterms:created>
  <dcterms:modified xsi:type="dcterms:W3CDTF">2016-08-30T16:45:54Z</dcterms:modified>
</cp:coreProperties>
</file>